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3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5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2161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23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5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93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2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7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0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1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1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6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1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B7381B-80CE-491C-905A-F5EB17DD16D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497DD-16F1-4F17-88B5-1B4140DF5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54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5D76B-0041-4761-8AD1-45A85A2B5D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177D44-E869-44B2-98BB-5FA3E3E093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CAP meeting 2024</a:t>
            </a:r>
          </a:p>
        </p:txBody>
      </p:sp>
    </p:spTree>
    <p:extLst>
      <p:ext uri="{BB962C8B-B14F-4D97-AF65-F5344CB8AC3E}">
        <p14:creationId xmlns:p14="http://schemas.microsoft.com/office/powerpoint/2010/main" val="382179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805D6-D828-40E1-8A82-9D6D1D022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4061A-8FF1-42DC-9E59-E9B2BD09F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Chief complaint</a:t>
            </a:r>
          </a:p>
          <a:p>
            <a:r>
              <a:rPr lang="en-US" dirty="0"/>
              <a:t>Medical history</a:t>
            </a:r>
          </a:p>
          <a:p>
            <a:r>
              <a:rPr lang="en-US" dirty="0"/>
              <a:t>Dental history</a:t>
            </a:r>
          </a:p>
          <a:p>
            <a:r>
              <a:rPr lang="en-US" dirty="0"/>
              <a:t>Additional information relevant to the case</a:t>
            </a:r>
          </a:p>
        </p:txBody>
      </p:sp>
    </p:spTree>
    <p:extLst>
      <p:ext uri="{BB962C8B-B14F-4D97-AF65-F5344CB8AC3E}">
        <p14:creationId xmlns:p14="http://schemas.microsoft.com/office/powerpoint/2010/main" val="269716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E0835-0491-4B90-8F2D-0E478BD1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photos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DA984-C0B7-40C6-807B-335705199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GOOD quality clinical photos </a:t>
            </a:r>
          </a:p>
        </p:txBody>
      </p:sp>
    </p:spTree>
    <p:extLst>
      <p:ext uri="{BB962C8B-B14F-4D97-AF65-F5344CB8AC3E}">
        <p14:creationId xmlns:p14="http://schemas.microsoft.com/office/powerpoint/2010/main" val="279190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E0835-0491-4B90-8F2D-0E478BD1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mouth series (x-rays)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DA984-C0B7-40C6-807B-335705199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GOOD quality Full mouth series (x-rays)</a:t>
            </a:r>
          </a:p>
        </p:txBody>
      </p:sp>
    </p:spTree>
    <p:extLst>
      <p:ext uri="{BB962C8B-B14F-4D97-AF65-F5344CB8AC3E}">
        <p14:creationId xmlns:p14="http://schemas.microsoft.com/office/powerpoint/2010/main" val="204780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E0835-0491-4B90-8F2D-0E478BD1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Periodontal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DA984-C0B7-40C6-807B-335705199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/>
              <a:t>Full Periodontal </a:t>
            </a:r>
            <a:r>
              <a:rPr lang="en-US" dirty="0"/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2623933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46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Case presentation</vt:lpstr>
      <vt:lpstr>Background</vt:lpstr>
      <vt:lpstr>Clinical photos</vt:lpstr>
      <vt:lpstr>Full mouth series (x-rays)</vt:lpstr>
      <vt:lpstr>Periodontal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presentation</dc:title>
  <dc:creator>Liran Levin</dc:creator>
  <cp:lastModifiedBy>Liran Levin</cp:lastModifiedBy>
  <cp:revision>1</cp:revision>
  <dcterms:created xsi:type="dcterms:W3CDTF">2024-02-26T23:41:11Z</dcterms:created>
  <dcterms:modified xsi:type="dcterms:W3CDTF">2024-02-26T23:44:21Z</dcterms:modified>
</cp:coreProperties>
</file>